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28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BC87-22D1-4237-B7CA-EB46DF7F203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800-8B31-4817-8C54-20A0F3402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77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BC87-22D1-4237-B7CA-EB46DF7F203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800-8B31-4817-8C54-20A0F3402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573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BC87-22D1-4237-B7CA-EB46DF7F203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800-8B31-4817-8C54-20A0F3402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206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BC87-22D1-4237-B7CA-EB46DF7F203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800-8B31-4817-8C54-20A0F3402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583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BC87-22D1-4237-B7CA-EB46DF7F203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800-8B31-4817-8C54-20A0F3402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865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BC87-22D1-4237-B7CA-EB46DF7F203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800-8B31-4817-8C54-20A0F3402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82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BC87-22D1-4237-B7CA-EB46DF7F203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800-8B31-4817-8C54-20A0F3402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630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BC87-22D1-4237-B7CA-EB46DF7F203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800-8B31-4817-8C54-20A0F3402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982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BC87-22D1-4237-B7CA-EB46DF7F203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800-8B31-4817-8C54-20A0F3402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196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BC87-22D1-4237-B7CA-EB46DF7F203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800-8B31-4817-8C54-20A0F3402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12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2BC87-22D1-4237-B7CA-EB46DF7F203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800-8B31-4817-8C54-20A0F3402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83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2BC87-22D1-4237-B7CA-EB46DF7F203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86800-8B31-4817-8C54-20A0F3402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776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7546"/>
            <a:ext cx="8280920" cy="62068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Муниципальное бюджетное дошкольное образовательное учреждение </a:t>
            </a:r>
          </a:p>
          <a:p>
            <a:pPr algn="ctr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детский сад № 4 «Красная Шапочка» ст. Брюховецкой</a:t>
            </a:r>
            <a:endParaRPr lang="ru-RU" sz="1200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муниципального образования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Брюховецкий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район</a:t>
            </a:r>
            <a:endParaRPr lang="ru-RU" sz="12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непосредственно образовательной деятельности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средней группы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«Спасибо деду за Победу!»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О.Ю.Руденко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32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20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20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20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081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606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6192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710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241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22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24936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322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3" cy="6192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550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7"/>
            <a:ext cx="8352928" cy="5995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765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74" y="332656"/>
            <a:ext cx="8352000" cy="6120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36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79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6192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837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565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24936" cy="6048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98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948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99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</TotalTime>
  <Words>20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</cp:revision>
  <dcterms:created xsi:type="dcterms:W3CDTF">2015-03-30T10:18:02Z</dcterms:created>
  <dcterms:modified xsi:type="dcterms:W3CDTF">2015-03-30T10:45:45Z</dcterms:modified>
</cp:coreProperties>
</file>